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E09D-853C-1C4C-8ACE-B0D5A7BB93D3}" type="datetimeFigureOut">
              <a:rPr lang="en-US" smtClean="0"/>
              <a:t>7/23/15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81A1B-F463-9747-80B9-9014F405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1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EEE5C-32E6-3C47-81E8-537B27FC050C}" type="slidenum">
              <a:rPr lang="en-US">
                <a:latin typeface="Arial" pitchFamily="-112" charset="0"/>
              </a:rPr>
              <a:pPr/>
              <a:t>2</a:t>
            </a:fld>
            <a:endParaRPr lang="en-US">
              <a:latin typeface="Arial" pitchFamily="-112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EEE5C-32E6-3C47-81E8-537B27FC050C}" type="slidenum">
              <a:rPr lang="en-US">
                <a:latin typeface="Arial" pitchFamily="-112" charset="0"/>
              </a:rPr>
              <a:pPr/>
              <a:t>3</a:t>
            </a:fld>
            <a:endParaRPr lang="en-US">
              <a:latin typeface="Arial" pitchFamily="-112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EEE5C-32E6-3C47-81E8-537B27FC050C}" type="slidenum">
              <a:rPr lang="en-US">
                <a:latin typeface="Arial" pitchFamily="-112" charset="0"/>
              </a:rPr>
              <a:pPr/>
              <a:t>4</a:t>
            </a:fld>
            <a:endParaRPr lang="en-US">
              <a:latin typeface="Arial" pitchFamily="-112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EEE5C-32E6-3C47-81E8-537B27FC050C}" type="slidenum">
              <a:rPr lang="en-US">
                <a:latin typeface="Arial" pitchFamily="-112" charset="0"/>
              </a:rPr>
              <a:pPr/>
              <a:t>5</a:t>
            </a:fld>
            <a:endParaRPr lang="en-US">
              <a:latin typeface="Arial" pitchFamily="-112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8987" y="228600"/>
            <a:ext cx="7772400" cy="1470025"/>
          </a:xfrm>
        </p:spPr>
        <p:txBody>
          <a:bodyPr>
            <a:normAutofit/>
          </a:bodyPr>
          <a:lstStyle>
            <a:lvl1pPr>
              <a:defRPr sz="44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Proposal Presentation Headline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0" y="2381250"/>
            <a:ext cx="3444874" cy="3513135"/>
          </a:xfrm>
        </p:spPr>
        <p:txBody>
          <a:bodyPr>
            <a:normAutofit/>
          </a:bodyPr>
          <a:lstStyle>
            <a:lvl1pPr marL="0" indent="0" algn="l">
              <a:buNone/>
              <a:defRPr sz="3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nion Pro"/>
                <a:cs typeface="Minion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subhead text here, left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86B4-21CC-F941-9B34-C21913DFD4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08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side3-PLA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01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-19050"/>
            <a:ext cx="7953375" cy="947737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Minion Pro"/>
                <a:cs typeface="Minion Pro"/>
              </a:defRPr>
            </a:lvl1pPr>
            <a:lvl2pPr>
              <a:defRPr>
                <a:solidFill>
                  <a:srgbClr val="FFFFFF"/>
                </a:solidFill>
                <a:latin typeface="Minion Pro"/>
                <a:cs typeface="Minion Pro"/>
              </a:defRPr>
            </a:lvl2pPr>
            <a:lvl3pPr>
              <a:defRPr>
                <a:solidFill>
                  <a:srgbClr val="FFFFFF"/>
                </a:solidFill>
                <a:latin typeface="Minion Pro"/>
                <a:cs typeface="Minion Pro"/>
              </a:defRPr>
            </a:lvl3pPr>
            <a:lvl4pPr>
              <a:defRPr>
                <a:solidFill>
                  <a:srgbClr val="FFFFFF"/>
                </a:solidFill>
                <a:latin typeface="Minion Pro"/>
                <a:cs typeface="Minion Pro"/>
              </a:defRPr>
            </a:lvl4pPr>
            <a:lvl5pPr>
              <a:defRPr>
                <a:solidFill>
                  <a:srgbClr val="FFFFFF"/>
                </a:solidFill>
                <a:latin typeface="Minion Pro"/>
                <a:cs typeface="Minion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DE9E-268F-0748-99E4-7610C94A82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25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C976-AFD0-0543-BC76-4D36F77B1F9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33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87" y="373092"/>
            <a:ext cx="7772400" cy="1470025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+mj-lt"/>
              </a:rPr>
              <a:t>Induced Seismicity</a:t>
            </a:r>
            <a:endParaRPr lang="en-US" sz="5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2812" y="4573654"/>
            <a:ext cx="3835572" cy="71432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Last updated: July 2015</a:t>
            </a:r>
            <a:endParaRPr lang="en-US" sz="20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930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390650" y="142875"/>
            <a:ext cx="7437438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</a:rPr>
              <a:t>Hydraulic Fracturing</a:t>
            </a:r>
            <a:endParaRPr lang="en-US" sz="3200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54" y="992777"/>
            <a:ext cx="6608921" cy="5356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30714" y="6360154"/>
            <a:ext cx="2381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Graphic by Al </a:t>
            </a:r>
            <a:r>
              <a:rPr lang="en-US" i="1" dirty="0" err="1">
                <a:solidFill>
                  <a:schemeClr val="bg1"/>
                </a:solidFill>
              </a:rPr>
              <a:t>Granberg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1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390649" y="142875"/>
            <a:ext cx="7608247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</a:t>
            </a:r>
            <a:r>
              <a:rPr lang="en-US" sz="3200" b="0" dirty="0" smtClean="0">
                <a:solidFill>
                  <a:schemeClr val="bg1"/>
                </a:solidFill>
              </a:rPr>
              <a:t>ffects of Injection on Faults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649" y="5990822"/>
            <a:ext cx="359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Figure from Ellsworth, Science, 2013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37590"/>
            <a:ext cx="6864126" cy="477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49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67100" y="127011"/>
            <a:ext cx="8631798" cy="553998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Worldwide Locations of Potentially Induced Seismicity</a:t>
            </a:r>
            <a:endParaRPr lang="en-US" sz="3000" b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649" y="6090034"/>
            <a:ext cx="3670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National Academies of Science, 2012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085532"/>
            <a:ext cx="6327163" cy="4905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54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942552" y="127011"/>
            <a:ext cx="8056345" cy="553998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US Locations of Potentially Induced Seismicity</a:t>
            </a:r>
            <a:endParaRPr lang="en-US" sz="3000" b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9573" y="6118241"/>
            <a:ext cx="3670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National Academies of Science, 2012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73" y="1103630"/>
            <a:ext cx="6548259" cy="4986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58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53</Words>
  <Application>Microsoft Macintosh PowerPoint</Application>
  <PresentationFormat>On-screen Show (4:3)</PresentationFormat>
  <Paragraphs>14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Induced Seismicity</vt:lpstr>
      <vt:lpstr>PowerPoint Presentation</vt:lpstr>
      <vt:lpstr>PowerPoint Presentation</vt:lpstr>
      <vt:lpstr>PowerPoint Presentation</vt:lpstr>
      <vt:lpstr>PowerPoint Presentation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Induced Seismicity</dc:title>
  <dc:creator>Danielle Sumy</dc:creator>
  <cp:lastModifiedBy>Danielle Sumy</cp:lastModifiedBy>
  <cp:revision>4</cp:revision>
  <dcterms:created xsi:type="dcterms:W3CDTF">2015-07-23T13:29:14Z</dcterms:created>
  <dcterms:modified xsi:type="dcterms:W3CDTF">2015-07-23T13:46:36Z</dcterms:modified>
</cp:coreProperties>
</file>